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3"/>
  </p:notesMasterIdLst>
  <p:sldIdLst>
    <p:sldId id="256" r:id="rId2"/>
    <p:sldId id="270" r:id="rId3"/>
    <p:sldId id="271" r:id="rId4"/>
    <p:sldId id="273" r:id="rId5"/>
    <p:sldId id="272" r:id="rId6"/>
    <p:sldId id="274" r:id="rId7"/>
    <p:sldId id="259" r:id="rId8"/>
    <p:sldId id="276" r:id="rId9"/>
    <p:sldId id="277" r:id="rId10"/>
    <p:sldId id="261" r:id="rId11"/>
    <p:sldId id="269" r:id="rId12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7252F-4B27-4270-94BD-646B789D761A}" type="datetimeFigureOut">
              <a:rPr lang="es-MX" smtClean="0"/>
              <a:pPr/>
              <a:t>14/08/19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7CC10-5C42-4053-B7C8-EEE1BE3827A4}" type="slidenum">
              <a:rPr lang="es-MX" smtClean="0"/>
              <a:pPr/>
              <a:t>‹Nº›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1A785FFD-E5D3-47E8-A8CA-0BEDA2CAC847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21" name="20 Rectángulo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32 Rectángulo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21 Rectángulo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31 Rectángulo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E84EC-CEDE-4F37-A192-182D48A8B6BE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6F4F0-6A5D-4DAD-A1DB-B1870739D230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7" name="6 Conector recto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7 Triángulo isósceles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4AA27-83CF-4B23-9C55-D90FA01B8955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5CE7EA2C-C5B9-43F0-8187-FA2DEFFB1E1E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7" name="6 Rectángulo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7 Rectángulo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59EF-8469-4054-BD12-33B76EFBEF45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61772-ECD9-4035-BBE6-8AC51128F306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95EFD-8022-4516-BE26-08C6DB6461F7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6" name="5 Triángulo isósceles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3B372-05B8-4726-902E-D20D49179482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5" name="4 Conector recto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5 Triángulo isósceles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DC82-4F17-4123-A152-42B982A081D0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Conector recto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Triángulo isósceles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Marcador de contenido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s-ES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96C9A-A666-471A-B6AF-5C5D4149AF52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8 Triángulo isósceles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Rectángulo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  <a:p>
            <a:pPr lvl="1" eaLnBrk="1" latinLnBrk="0" hangingPunct="1"/>
            <a:r>
              <a:rPr kumimoji="0" lang="es-ES"/>
              <a:t>Segundo nivel</a:t>
            </a:r>
          </a:p>
          <a:p>
            <a:pPr lvl="2" eaLnBrk="1" latinLnBrk="0" hangingPunct="1"/>
            <a:r>
              <a:rPr kumimoji="0" lang="es-ES"/>
              <a:t>Tercer nivel</a:t>
            </a:r>
          </a:p>
          <a:p>
            <a:pPr lvl="3" eaLnBrk="1" latinLnBrk="0" hangingPunct="1"/>
            <a:r>
              <a:rPr kumimoji="0" lang="es-ES"/>
              <a:t>Cuarto nivel</a:t>
            </a:r>
          </a:p>
          <a:p>
            <a:pPr lvl="4" eaLnBrk="1" latinLnBrk="0" hangingPunct="1"/>
            <a:r>
              <a:rPr kumimoji="0" lang="es-ES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A787653-F14D-4CB9-AF8A-6E54338410DE}" type="datetime1">
              <a:rPr lang="es-MX" smtClean="0"/>
              <a:pPr/>
              <a:t>14/08/19</a:t>
            </a:fld>
            <a:endParaRPr lang="es-MX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34FEFD75-B648-48E5-9881-886A0F3FAAE2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28" name="27 Conector recto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28 Conector recto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Triángulo isósceles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Tecnologías del Lado del Cliente y del Lado del Servidor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Unidad 1. Desarrollo del lado del cliente (Front End)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9DE78A0-A6D9-E347-B5FA-2A92635FB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5" y="1495425"/>
            <a:ext cx="6191250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88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Tecnologías del Lado del Cliente y del Lado del Servidor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Unidad 1. Desarrollo del lado del cliente (Front End)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Tecnologías del lado del cliente y del lado del servidor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4553672" cy="365760"/>
          </a:xfrm>
        </p:spPr>
        <p:txBody>
          <a:bodyPr/>
          <a:lstStyle/>
          <a:p>
            <a:r>
              <a:rPr lang="es-MX" dirty="0"/>
              <a:t>Tecnologías del Lado del Cliente y del Lado del Servidor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2</a:t>
            </a:fld>
            <a:endParaRPr lang="es-MX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endParaRPr lang="es-MX" dirty="0"/>
          </a:p>
          <a:p>
            <a:pPr algn="just"/>
            <a:r>
              <a:rPr lang="es-ES" dirty="0"/>
              <a:t>La Web es, básicamente, un entorno cliente/servidor con tres componentes: </a:t>
            </a:r>
          </a:p>
          <a:p>
            <a:pPr lvl="1" algn="just"/>
            <a:endParaRPr lang="es-ES" dirty="0"/>
          </a:p>
          <a:p>
            <a:pPr lvl="1" algn="just"/>
            <a:r>
              <a:rPr lang="es-ES" dirty="0"/>
              <a:t>el lado del cliente</a:t>
            </a:r>
          </a:p>
          <a:p>
            <a:pPr lvl="1" algn="just"/>
            <a:r>
              <a:rPr lang="es-ES" dirty="0"/>
              <a:t>el lado del servidor y </a:t>
            </a:r>
          </a:p>
          <a:p>
            <a:pPr lvl="1" algn="just"/>
            <a:r>
              <a:rPr lang="es-ES" dirty="0"/>
              <a:t>la red. </a:t>
            </a:r>
            <a:endParaRPr lang="es-MX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Tecnologías del lado del cliente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4553672" cy="365760"/>
          </a:xfrm>
        </p:spPr>
        <p:txBody>
          <a:bodyPr/>
          <a:lstStyle/>
          <a:p>
            <a:r>
              <a:rPr lang="es-MX" dirty="0"/>
              <a:t>Tecnologías del Lado del Cliente y del Lado del Servidor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3</a:t>
            </a:fld>
            <a:endParaRPr lang="es-MX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endParaRPr lang="es-MX" dirty="0"/>
          </a:p>
          <a:p>
            <a:pPr algn="just"/>
            <a:r>
              <a:rPr lang="es-ES" dirty="0"/>
              <a:t>Son aquellas que pueden ser directamente “controladas” por el navegador y no necesitan un tratamiento previo.</a:t>
            </a:r>
            <a:endParaRPr lang="es-MX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Tecnologías del lado del cliente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4553672" cy="365760"/>
          </a:xfrm>
        </p:spPr>
        <p:txBody>
          <a:bodyPr/>
          <a:lstStyle/>
          <a:p>
            <a:r>
              <a:rPr lang="es-MX" dirty="0"/>
              <a:t>Tecnologías del Lado del Cliente y del Lado del Servidor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4</a:t>
            </a:fld>
            <a:endParaRPr lang="es-MX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endParaRPr lang="es-MX" dirty="0"/>
          </a:p>
          <a:p>
            <a:pPr algn="just"/>
            <a:r>
              <a:rPr lang="es-MX" dirty="0"/>
              <a:t>Ventajas</a:t>
            </a:r>
          </a:p>
          <a:p>
            <a:pPr algn="just"/>
            <a:endParaRPr lang="es-MX" dirty="0"/>
          </a:p>
          <a:p>
            <a:pPr lvl="1" algn="just"/>
            <a:r>
              <a:rPr lang="es-ES" dirty="0"/>
              <a:t>Un lenguaje de lado cliente es totalmente independiente del servidor.</a:t>
            </a:r>
          </a:p>
          <a:p>
            <a:pPr lvl="1" algn="just"/>
            <a:r>
              <a:rPr lang="es-MX" dirty="0"/>
              <a:t>Permite que una página pueda ser albergada en cualquier sitio sin depender de un espacio rentado en un servidor.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Tecnologías del lado del servidor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4553672" cy="365760"/>
          </a:xfrm>
        </p:spPr>
        <p:txBody>
          <a:bodyPr/>
          <a:lstStyle/>
          <a:p>
            <a:r>
              <a:rPr lang="es-MX" dirty="0"/>
              <a:t>Tecnologías del Lado del Cliente y del Lado del Servidor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5</a:t>
            </a:fld>
            <a:endParaRPr lang="es-MX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endParaRPr lang="es-MX" dirty="0"/>
          </a:p>
          <a:p>
            <a:pPr algn="just"/>
            <a:r>
              <a:rPr lang="es-ES" dirty="0"/>
              <a:t>Son aquellos lenguajes que son reconocidos, ejecutados o interpretados por el propio servidor y que se envían al cliente en un formato comprensible para él.</a:t>
            </a:r>
            <a:endParaRPr lang="es-MX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Tecnologías del lado del servidor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Tecnologías del Lado del Cliente y del Lado del Servidor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6</a:t>
            </a:fld>
            <a:endParaRPr lang="es-MX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endParaRPr lang="es-MX" dirty="0"/>
          </a:p>
          <a:p>
            <a:pPr algn="just"/>
            <a:r>
              <a:rPr lang="es-MX" dirty="0"/>
              <a:t>Ventajas</a:t>
            </a:r>
          </a:p>
          <a:p>
            <a:pPr lvl="1" algn="just"/>
            <a:endParaRPr lang="es-MX" dirty="0"/>
          </a:p>
          <a:p>
            <a:pPr lvl="1" algn="just"/>
            <a:r>
              <a:rPr lang="es-MX" dirty="0"/>
              <a:t>Un lenguaje de lado servidor es independiente del cliente por lo que es mucho menos rígido respecto al cambio de un navegador a otro, o respecto a las versiones del mismo.</a:t>
            </a:r>
          </a:p>
          <a:p>
            <a:pPr lvl="1" algn="just"/>
            <a:endParaRPr lang="es-MX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17A344B-1D4A-DA40-B33A-0168F3B0B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062163"/>
            <a:ext cx="5715000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653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Interacción entre tecnologías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5201744" cy="365760"/>
          </a:xfrm>
        </p:spPr>
        <p:txBody>
          <a:bodyPr/>
          <a:lstStyle/>
          <a:p>
            <a:r>
              <a:rPr lang="es-MX" dirty="0"/>
              <a:t>Tecnologías del Lado del Cliente y del Lado del Servidor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8</a:t>
            </a:fld>
            <a:endParaRPr lang="es-MX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EB5416C-54B2-4846-B815-BA36D1F5E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3468"/>
            <a:ext cx="9144000" cy="389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66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Interacción entre tecnologías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5201744" cy="365760"/>
          </a:xfrm>
        </p:spPr>
        <p:txBody>
          <a:bodyPr/>
          <a:lstStyle/>
          <a:p>
            <a:r>
              <a:rPr lang="es-MX" dirty="0"/>
              <a:t>Tecnologías del Lado del Cliente y del Lado del Servidor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FD75-B648-48E5-9881-886A0F3FAAE2}" type="slidenum">
              <a:rPr lang="es-MX" smtClean="0"/>
              <a:pPr/>
              <a:t>9</a:t>
            </a:fld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BCFEA1F-A8E7-0345-A697-3F3A00318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3468"/>
            <a:ext cx="9144000" cy="389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766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en">
  <a:themeElements>
    <a:clrScheme name="Orige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Clásico de Office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ge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206</TotalTime>
  <Words>296</Words>
  <Application>Microsoft Macintosh PowerPoint</Application>
  <PresentationFormat>Presentación en pantalla (4:3)</PresentationFormat>
  <Paragraphs>44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Calibri</vt:lpstr>
      <vt:lpstr>Times New Roman</vt:lpstr>
      <vt:lpstr>Wingdings</vt:lpstr>
      <vt:lpstr>Wingdings 3</vt:lpstr>
      <vt:lpstr>Origen</vt:lpstr>
      <vt:lpstr>Tecnologías del Lado del Cliente y del Lado del Servidor</vt:lpstr>
      <vt:lpstr>Tecnologías del lado del cliente y del lado del servidor</vt:lpstr>
      <vt:lpstr>Tecnologías del lado del cliente</vt:lpstr>
      <vt:lpstr>Tecnologías del lado del cliente</vt:lpstr>
      <vt:lpstr>Tecnologías del lado del servidor</vt:lpstr>
      <vt:lpstr>Tecnologías del lado del servidor</vt:lpstr>
      <vt:lpstr>Presentación de PowerPoint</vt:lpstr>
      <vt:lpstr>Interacción entre tecnologías</vt:lpstr>
      <vt:lpstr>Interacción entre tecnologías</vt:lpstr>
      <vt:lpstr>Presentación de PowerPoint</vt:lpstr>
      <vt:lpstr>Tecnologías del Lado del Cliente y del Lado del Servidor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María Enriqueta Castellanos Bolaños</dc:creator>
  <cp:lastModifiedBy>Víctor Hugo Menéndez Domínguez</cp:lastModifiedBy>
  <cp:revision>24</cp:revision>
  <dcterms:created xsi:type="dcterms:W3CDTF">2011-01-27T21:34:18Z</dcterms:created>
  <dcterms:modified xsi:type="dcterms:W3CDTF">2019-08-14T19:06:12Z</dcterms:modified>
</cp:coreProperties>
</file>

<file path=docProps/thumbnail.jpeg>
</file>